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6858000" cy="9144000"/>
  <p:embeddedFontLst>
    <p:embeddedFont>
      <p:font typeface="Lora SemiBold"/>
      <p:regular r:id="rId7"/>
      <p:bold r:id="rId8"/>
      <p:italic r:id="rId9"/>
      <p:boldItalic r:id="rId10"/>
    </p:embeddedFont>
    <p:embeddedFont>
      <p:font typeface="Playball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Playball-regular.fntdata"/><Relationship Id="rId10" Type="http://schemas.openxmlformats.org/officeDocument/2006/relationships/font" Target="fonts/LoraSemiBold-boldItalic.fntdata"/><Relationship Id="rId9" Type="http://schemas.openxmlformats.org/officeDocument/2006/relationships/font" Target="fonts/LoraSemiBol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oraSemiBold-regular.fntdata"/><Relationship Id="rId8" Type="http://schemas.openxmlformats.org/officeDocument/2006/relationships/font" Target="fonts/Lora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7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29800" cy="217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29800" cy="18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328150" y="2603150"/>
            <a:ext cx="4853400" cy="42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Playball"/>
                <a:ea typeface="Playball"/>
                <a:cs typeface="Playball"/>
                <a:sym typeface="Playball"/>
              </a:rPr>
              <a:t>{{Name}}</a:t>
            </a:r>
            <a:endParaRPr sz="2400">
              <a:solidFill>
                <a:srgbClr val="000000"/>
              </a:solidFill>
              <a:latin typeface="Playball"/>
              <a:ea typeface="Playball"/>
              <a:cs typeface="Playball"/>
              <a:sym typeface="Playball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4090050" y="1006225"/>
            <a:ext cx="2780400" cy="2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595959"/>
                </a:solidFill>
                <a:latin typeface="Lora SemiBold"/>
                <a:ea typeface="Lora SemiBold"/>
                <a:cs typeface="Lora SemiBold"/>
                <a:sym typeface="Lora SemiBold"/>
              </a:rPr>
              <a:t>{{Certificate}}</a:t>
            </a:r>
            <a:endParaRPr sz="1200">
              <a:solidFill>
                <a:srgbClr val="595959"/>
              </a:solidFill>
              <a:latin typeface="Lora SemiBold"/>
              <a:ea typeface="Lora SemiBold"/>
              <a:cs typeface="Lora SemiBold"/>
              <a:sym typeface="Lora SemiBold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8334375" y="1006225"/>
            <a:ext cx="1719900" cy="2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{{Date}}</a:t>
            </a:r>
            <a:endParaRPr b="1" sz="12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8334375" y="4551450"/>
            <a:ext cx="1397700" cy="42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Playball"/>
                <a:ea typeface="Playball"/>
                <a:cs typeface="Playball"/>
                <a:sym typeface="Playball"/>
              </a:rPr>
              <a:t>{{Grade}}</a:t>
            </a:r>
            <a:endParaRPr sz="2000">
              <a:solidFill>
                <a:srgbClr val="000000"/>
              </a:solidFill>
              <a:latin typeface="Playball"/>
              <a:ea typeface="Playball"/>
              <a:cs typeface="Playball"/>
              <a:sym typeface="Playbal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